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6521BB1-42E3-478F-8113-08719FC8C73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D3C76C1-F575-4C81-9C12-B13E03BD3A6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39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1BB1-42E3-478F-8113-08719FC8C73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76C1-F575-4C81-9C12-B13E03BD3A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0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1BB1-42E3-478F-8113-08719FC8C73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76C1-F575-4C81-9C12-B13E03BD3A6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739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1BB1-42E3-478F-8113-08719FC8C73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76C1-F575-4C81-9C12-B13E03BD3A6D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489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1BB1-42E3-478F-8113-08719FC8C73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76C1-F575-4C81-9C12-B13E03BD3A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0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1BB1-42E3-478F-8113-08719FC8C73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76C1-F575-4C81-9C12-B13E03BD3A6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10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1BB1-42E3-478F-8113-08719FC8C73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76C1-F575-4C81-9C12-B13E03BD3A6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900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1BB1-42E3-478F-8113-08719FC8C73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76C1-F575-4C81-9C12-B13E03BD3A6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55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1BB1-42E3-478F-8113-08719FC8C73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76C1-F575-4C81-9C12-B13E03BD3A6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52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1BB1-42E3-478F-8113-08719FC8C73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76C1-F575-4C81-9C12-B13E03BD3A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4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1BB1-42E3-478F-8113-08719FC8C73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76C1-F575-4C81-9C12-B13E03BD3A6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38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1BB1-42E3-478F-8113-08719FC8C73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76C1-F575-4C81-9C12-B13E03BD3A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6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1BB1-42E3-478F-8113-08719FC8C73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76C1-F575-4C81-9C12-B13E03BD3A6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61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1BB1-42E3-478F-8113-08719FC8C73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76C1-F575-4C81-9C12-B13E03BD3A6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95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1BB1-42E3-478F-8113-08719FC8C73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76C1-F575-4C81-9C12-B13E03BD3A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4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1BB1-42E3-478F-8113-08719FC8C73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76C1-F575-4C81-9C12-B13E03BD3A6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38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1BB1-42E3-478F-8113-08719FC8C73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76C1-F575-4C81-9C12-B13E03BD3A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7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521BB1-42E3-478F-8113-08719FC8C73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3C76C1-F575-4C81-9C12-B13E03BD3A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8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Reunión 4 de noviembre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Niveles de Educación Obligatoria-Modalidades-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Consideraciones para cierre del año escolar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Cumplimiento del calendario según Resoluciones </a:t>
            </a:r>
            <a:r>
              <a:rPr lang="es-MX" dirty="0" err="1" smtClean="0"/>
              <a:t>MECyT</a:t>
            </a:r>
            <a:r>
              <a:rPr lang="es-MX" dirty="0" smtClean="0"/>
              <a:t> N° 423/23 SPEPM N° 291/23. Resolución </a:t>
            </a:r>
            <a:r>
              <a:rPr lang="es-MX" dirty="0" err="1" smtClean="0"/>
              <a:t>MENyT</a:t>
            </a:r>
            <a:r>
              <a:rPr lang="es-MX" dirty="0" smtClean="0"/>
              <a:t> N° 010/24- Adhesión SPEPM N° 09/24.</a:t>
            </a:r>
          </a:p>
          <a:p>
            <a:r>
              <a:rPr lang="es-MX" dirty="0" smtClean="0"/>
              <a:t>Fecha de egreso de certificados y títulos: 13 de diciembre/24-</a:t>
            </a:r>
          </a:p>
          <a:p>
            <a:r>
              <a:rPr lang="es-MX" dirty="0" smtClean="0"/>
              <a:t>Período de evaluación, acreditación y promoción: 14 de diciembre al 22 de diciembre/24.</a:t>
            </a:r>
          </a:p>
          <a:p>
            <a:r>
              <a:rPr lang="es-MX" dirty="0" smtClean="0"/>
              <a:t>ACTOS DE COLACIÓN: a partir del mismo 13 de diciembre/24 y hasta el cierre de actividades escolares 2024.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2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Jornada de Trabajo Reflexión en Servicio PEI.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CGE: 12 de noviembre. Con Resolución CGE.</a:t>
            </a:r>
          </a:p>
          <a:p>
            <a:r>
              <a:rPr lang="es-MX" dirty="0" smtClean="0"/>
              <a:t>SPEPM 15 de noviembre. Con actuación SPEPM.</a:t>
            </a:r>
          </a:p>
          <a:p>
            <a:pPr marL="0" indent="0">
              <a:buNone/>
            </a:pPr>
            <a:r>
              <a:rPr lang="es-MX" dirty="0" smtClean="0"/>
              <a:t>Carga horaria de Jornada. JORNADA EN AMBOS TURNOS-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6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Resolución 071/94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Boletín 08- Página 03- a Pág. 05.</a:t>
            </a:r>
          </a:p>
          <a:p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1847273" y="3094181"/>
            <a:ext cx="8368145" cy="1810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 smtClean="0"/>
              <a:t>Noviembre. No están previstas salidas, paseos, viajes, actividades convencionales </a:t>
            </a:r>
            <a:r>
              <a:rPr lang="es-MX" dirty="0" err="1" smtClean="0"/>
              <a:t>co</a:t>
            </a:r>
            <a:r>
              <a:rPr lang="es-MX" dirty="0" smtClean="0"/>
              <a:t>-programáticas, cambios de actividades, campamentos, cambios de actividades.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13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Personal a cargo  en ausencia del directivo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Para cualquier Nivel de Educación Obligatoria y Modalidades (Un docente- de mayor antigüedad- titular- con mayor carga horaria en el día, o en los días en que se ausente la autoridad académica a través de instrumento legal institucional: circular- Disposición Interna- Resolución Interna de la Entidad Propietaria)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05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Consideraciones Dimensión Administrativa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dirty="0" smtClean="0"/>
              <a:t>Circular 71/23 Excepción al mínimo de alumnos en divisiones- secciones- según Resolución 111/95.</a:t>
            </a:r>
          </a:p>
          <a:p>
            <a:pPr algn="just"/>
            <a:r>
              <a:rPr lang="es-MX" dirty="0" smtClean="0"/>
              <a:t>Planta Funcional: Resolución SPEPM N° 09/23- )A Dirección General de Control Pedagógico datos al 30 de noviembre con fecha de presentación 5 de diciembre/24.</a:t>
            </a:r>
          </a:p>
          <a:p>
            <a:pPr algn="just"/>
            <a:r>
              <a:rPr lang="es-MX" dirty="0" smtClean="0"/>
              <a:t>Nuevas - divisiones. (Grados. Salas. Cursos) al 30 de octubre según Resolución SPEPM N° 09/23. Sin nómina de alumnos, sin carga horaria, sin datos de los docentes. </a:t>
            </a:r>
          </a:p>
          <a:p>
            <a:pPr algn="just"/>
            <a:endParaRPr lang="es-MX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75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Elipse 3"/>
          <p:cNvSpPr/>
          <p:nvPr/>
        </p:nvSpPr>
        <p:spPr>
          <a:xfrm>
            <a:off x="3491346" y="3057236"/>
            <a:ext cx="5237018" cy="2161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es-MX" sz="6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Segunda Parte</a:t>
            </a:r>
            <a:endParaRPr lang="en-US" sz="6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2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Resolución 090/23 (Deroga la Resolución 069/94)</a:t>
            </a:r>
            <a:r>
              <a:rPr lang="es-MX" dirty="0" smtClean="0"/>
              <a:t> Elección de abanderados y escoltas. </a:t>
            </a:r>
          </a:p>
          <a:p>
            <a:r>
              <a:rPr lang="es-MX" dirty="0" smtClean="0"/>
              <a:t>AEC. Resolución N° 233/24- (Deroga la Resolución N° 018/14)</a:t>
            </a:r>
          </a:p>
          <a:p>
            <a:endParaRPr lang="es-MX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30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34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328</Words>
  <Application>Microsoft Office PowerPoint</Application>
  <PresentationFormat>Panorámica</PresentationFormat>
  <Paragraphs>23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Orgánico</vt:lpstr>
      <vt:lpstr>Reunión 4 de noviembre</vt:lpstr>
      <vt:lpstr>Consideraciones para cierre del año escolar</vt:lpstr>
      <vt:lpstr>Jornada de Trabajo Reflexión en Servicio PEI. </vt:lpstr>
      <vt:lpstr>Resolución 071/94 </vt:lpstr>
      <vt:lpstr>Personal a cargo  en ausencia del directivo</vt:lpstr>
      <vt:lpstr>Consideraciones Dimensión Administrativa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4 de noviembre</dc:title>
  <dc:creator>Usuario</dc:creator>
  <cp:lastModifiedBy>Usuario</cp:lastModifiedBy>
  <cp:revision>8</cp:revision>
  <dcterms:created xsi:type="dcterms:W3CDTF">2024-11-03T20:48:23Z</dcterms:created>
  <dcterms:modified xsi:type="dcterms:W3CDTF">2024-11-03T21:32:56Z</dcterms:modified>
</cp:coreProperties>
</file>